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Poppins" pitchFamily="2" charset="77"/>
      <p:regular r:id="rId4"/>
      <p:bold r:id="rId5"/>
      <p:italic r:id="rId6"/>
      <p:boldItalic r:id="rId7"/>
    </p:embeddedFont>
    <p:embeddedFont>
      <p:font typeface="Poppins Light" pitchFamily="2" charset="77"/>
      <p:regular r:id="rId8"/>
      <p:bold r:id="rId9"/>
      <p:italic r:id="rId10"/>
      <p:boldItalic r:id="rId11"/>
    </p:embeddedFont>
    <p:embeddedFont>
      <p:font typeface="Poppins SemiBold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/6eU4UsBhGtGBxELemn5lFAFF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93EB0A-E319-49BC-8585-5BF39F3E888A}">
  <a:tblStyle styleId="{2493EB0A-E319-49BC-8585-5BF39F3E88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DEE"/>
          </a:solidFill>
        </a:fill>
      </a:tcStyle>
    </a:wholeTbl>
    <a:band1H>
      <a:tcTxStyle b="off" i="off"/>
      <a:tcStyle>
        <a:tcBdr/>
        <a:fill>
          <a:solidFill>
            <a:srgbClr val="CAD8D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8D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9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28eddaa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f28eddaa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6000"/>
              <a:buFont typeface="Poppi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3" name="Picture 2" descr="A poster of a building and a bridge&#10;&#10;Description automatically generated">
            <a:extLst>
              <a:ext uri="{FF2B5EF4-FFF2-40B4-BE49-F238E27FC236}">
                <a16:creationId xmlns:a16="http://schemas.microsoft.com/office/drawing/2014/main" id="{5E101FE8-3F2F-8854-B0B9-6113604FE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651408" cy="7116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3200"/>
              <a:buFont typeface="Poppi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5232"/>
              </a:buClr>
              <a:buSzPts val="4400"/>
              <a:buFont typeface="Poppins"/>
              <a:buNone/>
              <a:defRPr sz="4400" b="1" i="0" u="none" strike="noStrike" cap="none">
                <a:solidFill>
                  <a:srgbClr val="B5523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869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F869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922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922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922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922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0148046" y="154455"/>
            <a:ext cx="748553" cy="34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5WCWS">
      <a:dk1>
        <a:srgbClr val="000000"/>
      </a:dk1>
      <a:lt1>
        <a:srgbClr val="FFFFFF"/>
      </a:lt1>
      <a:dk2>
        <a:srgbClr val="44546A"/>
      </a:dk2>
      <a:lt2>
        <a:srgbClr val="D6C3AF"/>
      </a:lt2>
      <a:accent1>
        <a:srgbClr val="0F8690"/>
      </a:accent1>
      <a:accent2>
        <a:srgbClr val="B55132"/>
      </a:accent2>
      <a:accent3>
        <a:srgbClr val="4EC3C7"/>
      </a:accent3>
      <a:accent4>
        <a:srgbClr val="F69220"/>
      </a:accent4>
      <a:accent5>
        <a:srgbClr val="DE6D46"/>
      </a:accent5>
      <a:accent6>
        <a:srgbClr val="F6922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AC89EFBB7AF84B8033821F75A41F5F" ma:contentTypeVersion="16" ma:contentTypeDescription="Create a new document." ma:contentTypeScope="" ma:versionID="d20e7e5d7314efc5559d4d692d03b6bd">
  <xsd:schema xmlns:xsd="http://www.w3.org/2001/XMLSchema" xmlns:xs="http://www.w3.org/2001/XMLSchema" xmlns:p="http://schemas.microsoft.com/office/2006/metadata/properties" xmlns:ns2="38568b6e-7572-4b77-8c84-3e2db7483879" xmlns:ns3="34d8a432-902a-4d59-ba3b-f4dfb7b412fa" targetNamespace="http://schemas.microsoft.com/office/2006/metadata/properties" ma:root="true" ma:fieldsID="7ede3d38bdc4cfb796bef2f19b2360d0" ns2:_="" ns3:_="">
    <xsd:import namespace="38568b6e-7572-4b77-8c84-3e2db7483879"/>
    <xsd:import namespace="34d8a432-902a-4d59-ba3b-f4dfb7b412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68b6e-7572-4b77-8c84-3e2db74838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fcf44ba-c944-46f3-86dd-54e7982d41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8a432-902a-4d59-ba3b-f4dfb7b412f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2c4942d-66d0-4a52-8566-1c4c756e24f8}" ma:internalName="TaxCatchAll" ma:showField="CatchAllData" ma:web="34d8a432-902a-4d59-ba3b-f4dfb7b412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d8a432-902a-4d59-ba3b-f4dfb7b412fa" xsi:nil="true"/>
    <lcf76f155ced4ddcb4097134ff3c332f xmlns="38568b6e-7572-4b77-8c84-3e2db74838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C9E68D-47CC-4183-B03F-E77424B2A953}"/>
</file>

<file path=customXml/itemProps2.xml><?xml version="1.0" encoding="utf-8"?>
<ds:datastoreItem xmlns:ds="http://schemas.openxmlformats.org/officeDocument/2006/customXml" ds:itemID="{28BDD369-5ABA-4D70-BBF0-0166B5119C9D}"/>
</file>

<file path=customXml/itemProps3.xml><?xml version="1.0" encoding="utf-8"?>
<ds:datastoreItem xmlns:ds="http://schemas.openxmlformats.org/officeDocument/2006/customXml" ds:itemID="{CF79BFB1-A56A-444F-AC64-99A1DA96C7CC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Poppins</vt:lpstr>
      <vt:lpstr>Poppins SemiBold</vt:lpstr>
      <vt:lpstr>Calibri</vt:lpstr>
      <vt:lpstr>Poppins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Jessica Harkins</dc:creator>
  <cp:lastModifiedBy>Caroline Ward</cp:lastModifiedBy>
  <cp:revision>2</cp:revision>
  <dcterms:created xsi:type="dcterms:W3CDTF">2024-02-27T05:48:43Z</dcterms:created>
  <dcterms:modified xsi:type="dcterms:W3CDTF">2024-09-17T03:10:33Z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0x01010027AC89EFBB7AF84B8033821F75A41F5F</vt:lpwstr>
  </property>
</Properties>
</file>